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7" r:id="rId3"/>
    <p:sldId id="259" r:id="rId4"/>
    <p:sldId id="260" r:id="rId5"/>
    <p:sldId id="261" r:id="rId6"/>
    <p:sldId id="28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8" r:id="rId18"/>
    <p:sldId id="282" r:id="rId19"/>
    <p:sldId id="281" r:id="rId20"/>
    <p:sldId id="274" r:id="rId21"/>
    <p:sldId id="275" r:id="rId22"/>
    <p:sldId id="276" r:id="rId2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92" y="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39B5-3498-4429-A363-FC431210E4DA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6057D-FF2F-40EE-B9C7-4B7C158343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5222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39B5-3498-4429-A363-FC431210E4DA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6057D-FF2F-40EE-B9C7-4B7C158343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048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39B5-3498-4429-A363-FC431210E4DA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6057D-FF2F-40EE-B9C7-4B7C158343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1814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39B5-3498-4429-A363-FC431210E4DA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6057D-FF2F-40EE-B9C7-4B7C158343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6544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39B5-3498-4429-A363-FC431210E4DA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6057D-FF2F-40EE-B9C7-4B7C158343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6805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39B5-3498-4429-A363-FC431210E4DA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6057D-FF2F-40EE-B9C7-4B7C158343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7422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39B5-3498-4429-A363-FC431210E4DA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6057D-FF2F-40EE-B9C7-4B7C158343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1396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39B5-3498-4429-A363-FC431210E4DA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6057D-FF2F-40EE-B9C7-4B7C158343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5214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39B5-3498-4429-A363-FC431210E4DA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6057D-FF2F-40EE-B9C7-4B7C158343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4156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39B5-3498-4429-A363-FC431210E4DA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6057D-FF2F-40EE-B9C7-4B7C158343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0585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39B5-3498-4429-A363-FC431210E4DA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6057D-FF2F-40EE-B9C7-4B7C158343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6282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139B5-3498-4429-A363-FC431210E4DA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6057D-FF2F-40EE-B9C7-4B7C158343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1404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0" y="31750"/>
            <a:ext cx="12052300" cy="679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11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77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27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88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19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18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79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5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61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1188113" y="831727"/>
            <a:ext cx="4155757" cy="5499406"/>
            <a:chOff x="1188113" y="831726"/>
            <a:chExt cx="4155757" cy="5865165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8113" y="1770564"/>
              <a:ext cx="4150242" cy="4926327"/>
            </a:xfrm>
            <a:prstGeom prst="rect">
              <a:avLst/>
            </a:prstGeom>
          </p:spPr>
        </p:pic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8795" y="831726"/>
              <a:ext cx="4125075" cy="1101577"/>
            </a:xfrm>
            <a:prstGeom prst="rect">
              <a:avLst/>
            </a:prstGeom>
          </p:spPr>
        </p:pic>
      </p:grp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89"/>
          <a:stretch/>
        </p:blipFill>
        <p:spPr>
          <a:xfrm>
            <a:off x="6557150" y="905692"/>
            <a:ext cx="4686820" cy="54254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57832" y="6331132"/>
            <a:ext cx="4119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출처 </a:t>
            </a:r>
            <a:r>
              <a:rPr lang="en-US" altLang="ko-KR" sz="1000" dirty="0"/>
              <a:t>: </a:t>
            </a:r>
            <a:r>
              <a:rPr lang="ko-KR" altLang="en-US" sz="1000" dirty="0" smtClean="0"/>
              <a:t>서울경제 기사</a:t>
            </a:r>
            <a:r>
              <a:rPr lang="en-US" altLang="ko-KR" sz="1000" dirty="0" smtClean="0"/>
              <a:t>https</a:t>
            </a:r>
            <a:r>
              <a:rPr lang="en-US" altLang="ko-KR" sz="1000" dirty="0"/>
              <a:t>://www.sedaily.com/NewsView/22L2YADUJF</a:t>
            </a:r>
            <a:endParaRPr lang="ko-KR" alt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6551635" y="6331132"/>
            <a:ext cx="4119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출처 </a:t>
            </a:r>
            <a:r>
              <a:rPr lang="en-US" altLang="ko-KR" sz="1000" dirty="0" smtClean="0"/>
              <a:t>: </a:t>
            </a:r>
            <a:r>
              <a:rPr lang="ko-KR" altLang="en-US" sz="1000" dirty="0" err="1" smtClean="0"/>
              <a:t>헬로디디</a:t>
            </a:r>
            <a:r>
              <a:rPr lang="ko-KR" altLang="en-US" sz="1000" dirty="0" smtClean="0"/>
              <a:t> 기사</a:t>
            </a:r>
            <a:endParaRPr lang="en-US" altLang="ko-KR" sz="1000" dirty="0" smtClean="0"/>
          </a:p>
          <a:p>
            <a:r>
              <a:rPr lang="en-US" altLang="ko-KR" sz="1000" dirty="0" smtClean="0"/>
              <a:t>https</a:t>
            </a:r>
            <a:r>
              <a:rPr lang="en-US" altLang="ko-KR" sz="1000" dirty="0"/>
              <a:t>://www.hellodd.com/news/articleView.html?idxno=93124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88440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831" y="1126167"/>
            <a:ext cx="8440328" cy="33342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47696" y="4940219"/>
            <a:ext cx="64965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000" b="1" dirty="0" smtClean="0"/>
              <a:t>사회 전반에 걸쳐 신체 활동이 필요한 다양한 분야에 </a:t>
            </a:r>
            <a:endParaRPr lang="en-US" altLang="ko-KR" sz="2000" b="1" dirty="0" smtClean="0"/>
          </a:p>
          <a:p>
            <a:pPr algn="ctr">
              <a:lnSpc>
                <a:spcPct val="150000"/>
              </a:lnSpc>
            </a:pPr>
            <a:r>
              <a:rPr lang="ko-KR" altLang="en-US" sz="2000" b="1" dirty="0" smtClean="0"/>
              <a:t>적용 되어 삶의 질 향상에 기여</a:t>
            </a:r>
            <a:endParaRPr lang="ko-KR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61669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938" y="3957196"/>
            <a:ext cx="3505689" cy="57997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96" b="26274"/>
          <a:stretch/>
        </p:blipFill>
        <p:spPr>
          <a:xfrm>
            <a:off x="5322434" y="3892731"/>
            <a:ext cx="5849166" cy="1288869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218" y="5305326"/>
            <a:ext cx="3505689" cy="47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43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93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2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97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82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5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31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5223"/>
            <a:ext cx="12192000" cy="33615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9774" y="3124551"/>
            <a:ext cx="113342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200" b="1" dirty="0">
                <a:solidFill>
                  <a:schemeClr val="bg1"/>
                </a:solidFill>
              </a:rPr>
              <a:t>우리를 떠올리게 만들어라</a:t>
            </a:r>
            <a:r>
              <a:rPr lang="en-US" altLang="ko-KR" sz="7200" b="1" dirty="0" smtClean="0">
                <a:solidFill>
                  <a:schemeClr val="bg1"/>
                </a:solidFill>
              </a:rPr>
              <a:t>!</a:t>
            </a:r>
            <a:endParaRPr lang="ko-KR" altLang="en-US" sz="7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04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63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38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16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32</Words>
  <Application>Microsoft Office PowerPoint</Application>
  <PresentationFormat>와이드스크린</PresentationFormat>
  <Paragraphs>6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5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user</cp:lastModifiedBy>
  <cp:revision>14</cp:revision>
  <dcterms:created xsi:type="dcterms:W3CDTF">2021-06-11T04:05:23Z</dcterms:created>
  <dcterms:modified xsi:type="dcterms:W3CDTF">2021-06-24T14:22:24Z</dcterms:modified>
</cp:coreProperties>
</file>